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2" r:id="rId4"/>
    <p:sldId id="273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2">
          <p15:clr>
            <a:srgbClr val="A4A3A4"/>
          </p15:clr>
        </p15:guide>
        <p15:guide id="2" pos="2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707070"/>
    <a:srgbClr val="CAC7DC"/>
    <a:srgbClr val="433C7D"/>
    <a:srgbClr val="564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2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474" y="114"/>
      </p:cViewPr>
      <p:guideLst>
        <p:guide orient="horz" pos="1662"/>
        <p:guide pos="2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5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2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2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2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5BEF-A2F9-B34A-8F21-F4E7A684FA9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B5FC-E134-8947-98FA-3B8B4AF9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6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att.com/zh-CN/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li@hyatt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_11.8_PowerPoints_cover_Aubergin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HR_11.8_PowerPoints_cov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54189" y="27235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600" dirty="0" smtClean="0">
                <a:solidFill>
                  <a:srgbClr val="FFFFFF"/>
                </a:solidFill>
                <a:latin typeface="Arial"/>
                <a:cs typeface="Arial"/>
              </a:rPr>
              <a:t>预订指南</a:t>
            </a:r>
            <a:r>
              <a:rPr lang="en-US" altLang="zh-CN" sz="3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36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54189" y="3721178"/>
            <a:ext cx="3427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FFFF"/>
                </a:solidFill>
                <a:latin typeface="Arial"/>
                <a:cs typeface="Arial"/>
              </a:rPr>
              <a:t>天津东凯悦酒店</a:t>
            </a:r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_11.8_PowerPoints_divider_oc_Aubergin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2452" y="365126"/>
            <a:ext cx="8170606" cy="147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登录 </a:t>
            </a:r>
            <a:r>
              <a:rPr lang="en-US" altLang="zh-CN" sz="1800" b="1" dirty="0">
                <a:solidFill>
                  <a:srgbClr val="FFFFFF"/>
                </a:solidFill>
                <a:latin typeface="Arial"/>
                <a:ea typeface="+mn-ea"/>
                <a:cs typeface="Arial"/>
                <a:hlinkClick r:id="rId3"/>
              </a:rPr>
              <a:t>https://www.hyatt.com/zh-CN/home</a:t>
            </a:r>
            <a:r>
              <a:rPr lang="en-US" altLang="zh-CN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altLang="zh-CN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zh-CN" alt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选择城市天津东凯悦酒店及入住日期</a:t>
            </a:r>
            <a:r>
              <a:rPr lang="en-US" altLang="zh-CN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altLang="zh-CN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zh-CN" alt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在“特别房价及优惠编号”中“公司或团体编号”输入</a:t>
            </a:r>
            <a:r>
              <a:rPr lang="zh-CN" alt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“</a:t>
            </a:r>
            <a:r>
              <a:rPr lang="en-US" altLang="zh-CN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G-XHO7</a:t>
            </a:r>
            <a:r>
              <a:rPr lang="zh-CN" alt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”</a:t>
            </a:r>
            <a:r>
              <a:rPr lang="en-US" altLang="zh-CN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altLang="zh-CN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zh-CN" alt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点击“查找酒店</a:t>
            </a:r>
            <a:r>
              <a:rPr lang="zh-CN" alt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”进入下一页</a:t>
            </a:r>
            <a:endParaRPr lang="en-US" sz="1800" b="1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360" r="1615" b="8729"/>
          <a:stretch/>
        </p:blipFill>
        <p:spPr>
          <a:xfrm>
            <a:off x="442452" y="1790642"/>
            <a:ext cx="7444229" cy="493791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072327" y="4572000"/>
            <a:ext cx="440676" cy="367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475" y="4930540"/>
            <a:ext cx="1751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选择酒店全名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59118" y="4930540"/>
            <a:ext cx="483760" cy="508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66887" y="5361188"/>
            <a:ext cx="2790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输入客房数量和入住人数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_11.8_PowerPoints_divider_oc_Aubergin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2452" y="365126"/>
            <a:ext cx="8170606" cy="147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此优惠价格只提供于</a:t>
            </a:r>
            <a:r>
              <a:rPr lang="en-US" altLang="zh-CN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2018 IEEE CYBER </a:t>
            </a:r>
            <a:r>
              <a:rPr lang="zh-CN" alt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团队，请选</a:t>
            </a:r>
            <a:r>
              <a:rPr lang="zh-CN" alt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择相应房</a:t>
            </a:r>
            <a:r>
              <a:rPr lang="zh-CN" alt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型，点击</a:t>
            </a:r>
            <a:r>
              <a:rPr lang="zh-CN" altLang="en-US" sz="1800" b="1" dirty="0" smtClean="0">
                <a:solidFill>
                  <a:srgbClr val="FFFFFF"/>
                </a:solidFill>
                <a:latin typeface="Arial"/>
                <a:cs typeface="Arial"/>
              </a:rPr>
              <a:t>“选择”进入下一页</a:t>
            </a:r>
            <a:endParaRPr lang="en-US" sz="1800" b="1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1" t="4465" r="1042" b="5008"/>
          <a:stretch/>
        </p:blipFill>
        <p:spPr>
          <a:xfrm>
            <a:off x="785370" y="1640264"/>
            <a:ext cx="7123719" cy="47699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639305" y="4562817"/>
            <a:ext cx="314380" cy="3605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74973" y="4769504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点击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_11.8_PowerPoints_divider_oc_Aubergin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07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2452" y="365126"/>
            <a:ext cx="8170606" cy="147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输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入个人信息及信用卡担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保信息</a:t>
            </a:r>
            <a:endParaRPr lang="en-US" altLang="zh-CN" sz="2000" b="1" dirty="0" smtClean="0">
              <a:solidFill>
                <a:srgbClr val="FFFFFF"/>
              </a:solidFill>
              <a:latin typeface="Arial"/>
              <a:ea typeface="+mn-ea"/>
              <a:cs typeface="Arial"/>
            </a:endParaRPr>
          </a:p>
          <a:p>
            <a:pPr algn="l"/>
            <a:endParaRPr lang="en-US" sz="2000" b="1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  <a:p>
            <a:pPr algn="l"/>
            <a:r>
              <a:rPr lang="zh-CN" altLang="en-US" sz="20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当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您完成预定之后，您将收到确认邮件</a:t>
            </a:r>
            <a:endParaRPr lang="en-US" sz="2000" b="1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582" t="3636" r="582" b="6303"/>
          <a:stretch/>
        </p:blipFill>
        <p:spPr>
          <a:xfrm>
            <a:off x="5435101" y="256264"/>
            <a:ext cx="3443428" cy="2480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5982"/>
          <a:stretch/>
        </p:blipFill>
        <p:spPr>
          <a:xfrm>
            <a:off x="4325351" y="3031173"/>
            <a:ext cx="4732791" cy="35597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004874" y="4807670"/>
            <a:ext cx="697585" cy="531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7133" y="5201882"/>
            <a:ext cx="2073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填写信用卡担保信息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026"/>
          <a:stretch/>
        </p:blipFill>
        <p:spPr>
          <a:xfrm>
            <a:off x="157929" y="2279268"/>
            <a:ext cx="4059880" cy="374815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2592371" y="3553905"/>
            <a:ext cx="844158" cy="641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7151" y="4270342"/>
            <a:ext cx="1103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填写个人信息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_11.8_PowerPoints_divider_oc_Aubergin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2452" y="365126"/>
            <a:ext cx="8170606" cy="147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注意事项：</a:t>
            </a:r>
            <a:endParaRPr lang="en-US" sz="3600" b="1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328" y="2083323"/>
            <a:ext cx="7299842" cy="28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此预订途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径最大预订量为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月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日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间房，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月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日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间房，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月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日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间房，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月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日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间房。 如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超过预订量需与酒店进行确认。</a:t>
            </a:r>
            <a:endParaRPr lang="en-US" altLang="zh-CN" sz="2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酒店联系人： 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Laura Li</a:t>
            </a:r>
          </a:p>
          <a:p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电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话：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86 189 0203 0697</a:t>
            </a:r>
          </a:p>
          <a:p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邮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箱：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laura.li@hyatt.com</a:t>
            </a:r>
            <a:endParaRPr lang="en-US" altLang="zh-CN" sz="2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altLang="zh-CN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预订截止日期为</a:t>
            </a:r>
            <a:r>
              <a:rPr lang="en-US" altLang="zh-CN" sz="2000" b="1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年</a:t>
            </a:r>
            <a:r>
              <a:rPr lang="en-US" altLang="zh-CN" sz="2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月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日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，超过此日期之后预订将根据酒店实际房态为准。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7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232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Muse Brands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</dc:creator>
  <cp:lastModifiedBy>Li, Laura (ETIHR)</cp:lastModifiedBy>
  <cp:revision>28</cp:revision>
  <dcterms:created xsi:type="dcterms:W3CDTF">2015-09-30T20:59:19Z</dcterms:created>
  <dcterms:modified xsi:type="dcterms:W3CDTF">2018-05-18T08:02:53Z</dcterms:modified>
</cp:coreProperties>
</file>