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72" r:id="rId4"/>
    <p:sldId id="273" r:id="rId5"/>
    <p:sldId id="274" r:id="rId6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2">
          <p15:clr>
            <a:srgbClr val="A4A3A4"/>
          </p15:clr>
        </p15:guide>
        <p15:guide id="2" pos="2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95B"/>
    <a:srgbClr val="707070"/>
    <a:srgbClr val="CAC7DC"/>
    <a:srgbClr val="433C7D"/>
    <a:srgbClr val="564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2" autoAdjust="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474" y="114"/>
      </p:cViewPr>
      <p:guideLst>
        <p:guide orient="horz" pos="1662"/>
        <p:guide pos="2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5BEF-A2F9-B34A-8F21-F4E7A684FA99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5FC-E134-8947-98FA-3B8B4AF9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9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5BEF-A2F9-B34A-8F21-F4E7A684FA99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5FC-E134-8947-98FA-3B8B4AF9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51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5BEF-A2F9-B34A-8F21-F4E7A684FA99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5FC-E134-8947-98FA-3B8B4AF9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9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5BEF-A2F9-B34A-8F21-F4E7A684FA99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5FC-E134-8947-98FA-3B8B4AF9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29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5BEF-A2F9-B34A-8F21-F4E7A684FA99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5FC-E134-8947-98FA-3B8B4AF9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2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5BEF-A2F9-B34A-8F21-F4E7A684FA99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5FC-E134-8947-98FA-3B8B4AF9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1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5BEF-A2F9-B34A-8F21-F4E7A684FA99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5FC-E134-8947-98FA-3B8B4AF9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24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5BEF-A2F9-B34A-8F21-F4E7A684FA99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5FC-E134-8947-98FA-3B8B4AF9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51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5BEF-A2F9-B34A-8F21-F4E7A684FA99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5FC-E134-8947-98FA-3B8B4AF9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39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5BEF-A2F9-B34A-8F21-F4E7A684FA99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5FC-E134-8947-98FA-3B8B4AF9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2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5BEF-A2F9-B34A-8F21-F4E7A684FA99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5FC-E134-8947-98FA-3B8B4AF9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8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95BEF-A2F9-B34A-8F21-F4E7A684FA99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4B5FC-E134-8947-98FA-3B8B4AF9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6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yatt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laura.li@hyatt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R_11.8_PowerPoints_cover_Aubergine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HR_11.8_PowerPoints_cove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0" y="2905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dirty="0" smtClean="0">
                <a:solidFill>
                  <a:srgbClr val="FFFFFF"/>
                </a:solidFill>
                <a:latin typeface="Arial"/>
                <a:cs typeface="Arial"/>
              </a:rPr>
              <a:t>Reservation Guideline</a:t>
            </a:r>
            <a:endParaRPr lang="en-US" sz="28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40461" y="3646695"/>
            <a:ext cx="5435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FFFF"/>
                </a:solidFill>
                <a:latin typeface="Arial"/>
                <a:cs typeface="Arial"/>
              </a:rPr>
              <a:t>Hyatt Regency Tianjin East</a:t>
            </a:r>
            <a:endParaRPr lang="en-US" sz="28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99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R_11.8_PowerPoints_divider_oc_Aubergine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007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42452" y="113122"/>
            <a:ext cx="8170606" cy="1730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3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Log in</a:t>
            </a:r>
            <a:r>
              <a:rPr lang="zh-CN" altLang="en-US" sz="23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zh-CN" sz="23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https://www.hyatt.com</a:t>
            </a:r>
            <a:r>
              <a:rPr lang="en-US" altLang="zh-CN" sz="23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/</a:t>
            </a:r>
            <a:endParaRPr lang="en-US" altLang="zh-CN" sz="2300" dirty="0" smtClean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/>
            <a:r>
              <a:rPr lang="en-US" altLang="zh-CN" sz="23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altLang="zh-CN" sz="23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altLang="zh-CN" sz="23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Hotel “Hyatt Regency </a:t>
            </a:r>
            <a:r>
              <a:rPr lang="en-US" altLang="zh-CN" sz="23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Tianjin East</a:t>
            </a:r>
            <a:r>
              <a:rPr lang="en-US" altLang="zh-CN" sz="23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”- Choose Check in-Check out date-Select number of guest</a:t>
            </a:r>
          </a:p>
          <a:p>
            <a:pPr algn="l"/>
            <a:r>
              <a:rPr lang="en-US" altLang="zh-CN" sz="23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altLang="zh-CN" sz="23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altLang="zh-CN" sz="23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Corporate </a:t>
            </a:r>
            <a:r>
              <a:rPr lang="en-US" altLang="zh-CN" sz="23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 Group code in “Special Rate</a:t>
            </a:r>
            <a:r>
              <a:rPr lang="en-US" altLang="zh-CN" sz="23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  <a:p>
            <a:pPr algn="l"/>
            <a:endParaRPr lang="en-US" altLang="zh-CN" sz="23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/>
            <a:r>
              <a:rPr lang="en-US" altLang="zh-CN" sz="23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</a:t>
            </a:r>
            <a:r>
              <a:rPr lang="zh-CN" altLang="en-US" sz="23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lang="en-US" altLang="zh-CN" sz="23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G-XHO7</a:t>
            </a:r>
            <a:r>
              <a:rPr lang="zh-CN" altLang="en-US" sz="23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  <a:r>
              <a:rPr lang="en-US" altLang="zh-CN" sz="23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click </a:t>
            </a:r>
            <a:r>
              <a:rPr lang="zh-CN" altLang="en-US" sz="23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en-US" altLang="zh-CN" sz="23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hotels</a:t>
            </a:r>
            <a:r>
              <a:rPr lang="zh-CN" altLang="en-US" sz="23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zh-CN" sz="23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next page</a:t>
            </a:r>
            <a:r>
              <a:rPr lang="en-US" altLang="zh-CN" sz="2300" dirty="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Arial"/>
              </a:rPr>
              <a:t> </a:t>
            </a:r>
            <a:r>
              <a:rPr lang="en-US" altLang="zh-CN" sz="2000" b="1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altLang="zh-CN" sz="2000" b="1" dirty="0">
                <a:solidFill>
                  <a:srgbClr val="FFFFFF"/>
                </a:solidFill>
                <a:latin typeface="Arial"/>
                <a:cs typeface="Arial"/>
              </a:rPr>
            </a:br>
            <a:endParaRPr lang="en-US" altLang="zh-CN" sz="2000" b="1" dirty="0" smtClean="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5234" r="1505" b="8170"/>
          <a:stretch/>
        </p:blipFill>
        <p:spPr>
          <a:xfrm>
            <a:off x="206829" y="1600098"/>
            <a:ext cx="8264715" cy="487190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932137" y="4334534"/>
            <a:ext cx="710670" cy="5013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4500" y="4728212"/>
            <a:ext cx="1595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hotel name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582792" y="4673277"/>
            <a:ext cx="710670" cy="5013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90803" y="5190066"/>
            <a:ext cx="15568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guest </a:t>
            </a:r>
          </a:p>
        </p:txBody>
      </p:sp>
    </p:spTree>
    <p:extLst>
      <p:ext uri="{BB962C8B-B14F-4D97-AF65-F5344CB8AC3E}">
        <p14:creationId xmlns:p14="http://schemas.microsoft.com/office/powerpoint/2010/main" val="348267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R_11.8_PowerPoints_divider_oc_Aubergine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42452" y="365126"/>
            <a:ext cx="8170606" cy="1478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special group </a:t>
            </a:r>
            <a:r>
              <a:rPr lang="en-US" altLang="zh-CN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rate </a:t>
            </a:r>
            <a:r>
              <a:rPr lang="en-US" altLang="zh-CN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2018 IEEE CYBER group will appear</a:t>
            </a:r>
          </a:p>
          <a:p>
            <a:pPr algn="l"/>
            <a:endParaRPr lang="en-US" altLang="zh-CN" sz="1600" dirty="0" smtClean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lang="en-US" altLang="zh-CN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lease select room type and click </a:t>
            </a:r>
            <a:r>
              <a:rPr lang="en-US" altLang="zh-CN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“Select ” to next page </a:t>
            </a:r>
            <a:endParaRPr lang="en-US" altLang="zh-CN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zh-CN" sz="2000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endParaRPr lang="en-US" sz="2000" dirty="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693031" y="4567286"/>
            <a:ext cx="414780" cy="3676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35333" y="4840663"/>
            <a:ext cx="989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solidFill>
                  <a:srgbClr val="FF0000"/>
                </a:solidFill>
              </a:rPr>
              <a:t>点击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921" r="1529" b="6191"/>
          <a:stretch/>
        </p:blipFill>
        <p:spPr>
          <a:xfrm>
            <a:off x="642556" y="1416365"/>
            <a:ext cx="7312479" cy="5299241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6855859" y="4700200"/>
            <a:ext cx="503904" cy="4694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62492" y="5117662"/>
            <a:ext cx="989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</a:p>
        </p:txBody>
      </p:sp>
    </p:spTree>
    <p:extLst>
      <p:ext uri="{BB962C8B-B14F-4D97-AF65-F5344CB8AC3E}">
        <p14:creationId xmlns:p14="http://schemas.microsoft.com/office/powerpoint/2010/main" val="425431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R_11.8_PowerPoints_divider_oc_Aubergine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707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7355" y="0"/>
            <a:ext cx="8170606" cy="1478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Fill in guest information &amp;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 information as required</a:t>
            </a:r>
          </a:p>
          <a:p>
            <a:pPr algn="l"/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receive confirmation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instantly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your booking confirmed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000" b="1" dirty="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004874" y="4807670"/>
            <a:ext cx="697585" cy="5315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086" b="6392"/>
          <a:stretch/>
        </p:blipFill>
        <p:spPr>
          <a:xfrm>
            <a:off x="4534202" y="941423"/>
            <a:ext cx="4125958" cy="28773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5151" r="3704" b="5151"/>
          <a:stretch/>
        </p:blipFill>
        <p:spPr>
          <a:xfrm>
            <a:off x="197355" y="1836641"/>
            <a:ext cx="4149430" cy="29710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t="5285" r="5934" b="6911"/>
          <a:stretch/>
        </p:blipFill>
        <p:spPr>
          <a:xfrm>
            <a:off x="4534201" y="3884882"/>
            <a:ext cx="4188949" cy="2713881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2733672" y="3218755"/>
            <a:ext cx="678730" cy="4807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79246" y="3671741"/>
            <a:ext cx="2092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Fill in Guest information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6458858" y="4924576"/>
            <a:ext cx="678730" cy="4807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45196" y="5407311"/>
            <a:ext cx="2092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Credit card information 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5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R_11.8_PowerPoints_divider_oc_Aubergine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707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42452" y="604901"/>
            <a:ext cx="8170606" cy="1478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500" b="1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Attention</a:t>
            </a:r>
            <a:r>
              <a:rPr lang="zh-CN" altLang="en-US" sz="3600" b="1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：</a:t>
            </a:r>
            <a:endParaRPr lang="en-US" sz="36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7328" y="2083323"/>
            <a:ext cx="72998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booking room capacity maximum : </a:t>
            </a:r>
          </a:p>
          <a:p>
            <a:r>
              <a:rPr lang="en-US" altLang="zh-CN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19July: 100 room nights </a:t>
            </a:r>
          </a:p>
          <a:p>
            <a:r>
              <a:rPr lang="en-US" altLang="zh-CN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20July: 100 room nights</a:t>
            </a:r>
          </a:p>
          <a:p>
            <a:r>
              <a:rPr lang="en-US" altLang="zh-CN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21July: 80 room nights</a:t>
            </a:r>
          </a:p>
          <a:p>
            <a:r>
              <a:rPr lang="en-US" altLang="zh-CN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22July: 60 room nights</a:t>
            </a:r>
            <a:endParaRPr lang="en-US" altLang="zh-CN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0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Hotel contact person</a:t>
            </a:r>
            <a:r>
              <a:rPr lang="zh-CN" alt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 </a:t>
            </a:r>
            <a:r>
              <a:rPr lang="en-US" altLang="zh-CN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Laura Li</a:t>
            </a:r>
          </a:p>
          <a:p>
            <a:r>
              <a:rPr lang="en-US" altLang="zh-CN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</a:t>
            </a:r>
            <a:r>
              <a:rPr lang="zh-CN" alt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86 189 0203 0697</a:t>
            </a:r>
          </a:p>
          <a:p>
            <a:r>
              <a:rPr lang="en-US" altLang="zh-CN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zh-CN" alt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laura.li@hyatt.com</a:t>
            </a:r>
            <a:endParaRPr lang="en-US" altLang="zh-CN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Booking Deadline: 30June,2018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deadline time, booking will be subject to availability</a:t>
            </a:r>
            <a:endPara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77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129</Words>
  <Application>Microsoft Office PowerPoint</Application>
  <PresentationFormat>On-screen Show (4:3)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宋体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Muse Brands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Freelance</dc:creator>
  <cp:lastModifiedBy>Li, Laura (ETIHR)</cp:lastModifiedBy>
  <cp:revision>42</cp:revision>
  <cp:lastPrinted>2018-05-17T09:48:57Z</cp:lastPrinted>
  <dcterms:created xsi:type="dcterms:W3CDTF">2015-09-30T20:59:19Z</dcterms:created>
  <dcterms:modified xsi:type="dcterms:W3CDTF">2018-05-18T08:03:44Z</dcterms:modified>
</cp:coreProperties>
</file>